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58" r:id="rId5"/>
    <p:sldId id="261" r:id="rId6"/>
    <p:sldId id="259" r:id="rId7"/>
    <p:sldId id="260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34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 descr="C:\Users\Свєта\Desktop\Табір 2010 Йосип\Єгипет\2 день Верблюди\Фото для друку\1 верблю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Результат пошуку зображень за запитом &quot;фото camel&quot;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0" name="Picture 2" descr="C:\Users\Свєта\Desktop\Табір 2010 Йосип\Єгипет\2 день Верблюди\Фото для друку\2 верблю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6100"/>
            <a:ext cx="9144000" cy="69701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122" name="Picture 2" descr="C:\Users\Свєта\Desktop\Табір 2010 Йосип\Єгипет\2 день Верблюди\Фото для друку\3 верблюд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417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http://www.designmattersatartcenter.org/wp-content/uploads/camel07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074" name="Picture 2" descr="C:\Users\Свєта\Desktop\Табір 2010 Йосип\Єгипет\2 день Верблюди\Фото для друку\5 верблю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644"/>
            <a:ext cx="9144000" cy="69112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098" name="Picture 2" descr="C:\Users\Свєта\Desktop\Табір 2010 Йосип\Єгипет\2 день Верблюди\Фото для друку\5 верблю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194" y="418356"/>
            <a:ext cx="9169194" cy="6021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Экран (4:3)</PresentationFormat>
  <Paragraphs>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Свєта</dc:creator>
  <cp:lastModifiedBy>С</cp:lastModifiedBy>
  <cp:revision>5</cp:revision>
  <dcterms:created xsi:type="dcterms:W3CDTF">2015-05-12T11:05:16Z</dcterms:created>
  <dcterms:modified xsi:type="dcterms:W3CDTF">2015-05-12T11:55:26Z</dcterms:modified>
</cp:coreProperties>
</file>